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Noto Sans Symbols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hIWph1OtvWuXlFQyn8n4hxns1i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NotoSansSymbols-bold.fntdata"/><Relationship Id="rId14" Type="http://schemas.openxmlformats.org/officeDocument/2006/relationships/font" Target="fonts/NotoSansSymbols-regular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9" name="Google Shape;22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3" name="Google Shape;24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4" name="Google Shape;26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8" name="Google Shape;27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bdaae978b3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3" name="Google Shape;293;g2bdaae978b3_0_1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8" name="Google Shape;30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2" name="Google Shape;32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6" name="Google Shape;33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dk2">
              <a:alpha val="91372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0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0"/>
          <p:cNvSpPr txBox="1"/>
          <p:nvPr>
            <p:ph type="ctrTitle"/>
          </p:nvPr>
        </p:nvSpPr>
        <p:spPr>
          <a:xfrm>
            <a:off x="2611808" y="3428998"/>
            <a:ext cx="5518066" cy="2268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subTitle"/>
          </p:nvPr>
        </p:nvSpPr>
        <p:spPr>
          <a:xfrm>
            <a:off x="2772274" y="2268786"/>
            <a:ext cx="5357600" cy="1160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0">
            <a:normAutofit/>
          </a:bodyPr>
          <a:lstStyle>
            <a:lvl1pPr lvl="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None/>
              <a:defRPr b="0" sz="1800">
                <a:solidFill>
                  <a:schemeClr val="lt1"/>
                </a:solidFill>
              </a:defRPr>
            </a:lvl1pPr>
            <a:lvl2pPr lvl="1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440"/>
              <a:buNone/>
              <a:defRPr sz="1600"/>
            </a:lvl9pPr>
          </a:lstStyle>
          <a:p/>
        </p:txBody>
      </p:sp>
      <p:sp>
        <p:nvSpPr>
          <p:cNvPr id="20" name="Google Shape;20;p10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10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b="0" i="0" sz="2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372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9"/>
          <p:cNvSpPr txBox="1"/>
          <p:nvPr>
            <p:ph type="title"/>
          </p:nvPr>
        </p:nvSpPr>
        <p:spPr>
          <a:xfrm>
            <a:off x="2611808" y="808056"/>
            <a:ext cx="7954091" cy="1077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 rot="5400000">
            <a:off x="4672955" y="152760"/>
            <a:ext cx="3997828" cy="7796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372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0"/>
          <p:cNvSpPr txBox="1"/>
          <p:nvPr>
            <p:ph type="title"/>
          </p:nvPr>
        </p:nvSpPr>
        <p:spPr>
          <a:xfrm rot="5400000">
            <a:off x="7280577" y="2764621"/>
            <a:ext cx="5244126" cy="1326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 rot="5400000">
            <a:off x="3302435" y="276725"/>
            <a:ext cx="5079534" cy="64669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113" name="Google Shape;113;p20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0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0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bdaae978b3_0_149"/>
          <p:cNvSpPr/>
          <p:nvPr/>
        </p:nvSpPr>
        <p:spPr>
          <a:xfrm>
            <a:off x="1007533" y="0"/>
            <a:ext cx="7934400" cy="6858000"/>
          </a:xfrm>
          <a:prstGeom prst="rect">
            <a:avLst/>
          </a:prstGeom>
          <a:solidFill>
            <a:schemeClr val="dk2">
              <a:alpha val="909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2bdaae978b3_0_149"/>
          <p:cNvSpPr/>
          <p:nvPr/>
        </p:nvSpPr>
        <p:spPr>
          <a:xfrm>
            <a:off x="8941881" y="0"/>
            <a:ext cx="273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2bdaae978b3_0_149"/>
          <p:cNvSpPr txBox="1"/>
          <p:nvPr>
            <p:ph type="ctrTitle"/>
          </p:nvPr>
        </p:nvSpPr>
        <p:spPr>
          <a:xfrm>
            <a:off x="2611808" y="3428998"/>
            <a:ext cx="5518200" cy="22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g2bdaae978b3_0_149"/>
          <p:cNvSpPr txBox="1"/>
          <p:nvPr>
            <p:ph idx="1" type="subTitle"/>
          </p:nvPr>
        </p:nvSpPr>
        <p:spPr>
          <a:xfrm>
            <a:off x="2772274" y="2268786"/>
            <a:ext cx="5357700" cy="116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0">
            <a:normAutofit/>
          </a:bodyPr>
          <a:lstStyle>
            <a:lvl1pPr lvl="0" rtl="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None/>
              <a:defRPr b="0" sz="1800">
                <a:solidFill>
                  <a:schemeClr val="lt1"/>
                </a:solidFill>
              </a:defRPr>
            </a:lvl1pPr>
            <a:lvl2pPr lvl="1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sz="1800"/>
            </a:lvl2pPr>
            <a:lvl3pPr lvl="2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sz="1800"/>
            </a:lvl3pPr>
            <a:lvl4pPr lvl="3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4pPr>
            <a:lvl5pPr lvl="4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5pPr>
            <a:lvl6pPr lvl="5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6pPr>
            <a:lvl7pPr lvl="6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7pPr>
            <a:lvl8pPr lvl="7" rt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8pPr>
            <a:lvl9pPr lvl="8" rtl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440"/>
              <a:buNone/>
              <a:defRPr sz="1600"/>
            </a:lvl9pPr>
          </a:lstStyle>
          <a:p/>
        </p:txBody>
      </p:sp>
      <p:sp>
        <p:nvSpPr>
          <p:cNvPr id="131" name="Google Shape;131;g2bdaae978b3_0_149"/>
          <p:cNvSpPr txBox="1"/>
          <p:nvPr>
            <p:ph idx="10" type="dt"/>
          </p:nvPr>
        </p:nvSpPr>
        <p:spPr>
          <a:xfrm rot="5400000">
            <a:off x="-810160" y="5270580"/>
            <a:ext cx="26628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g2bdaae978b3_0_149"/>
          <p:cNvSpPr txBox="1"/>
          <p:nvPr>
            <p:ph idx="11" type="ftr"/>
          </p:nvPr>
        </p:nvSpPr>
        <p:spPr>
          <a:xfrm rot="5400000">
            <a:off x="-2237116" y="3661206"/>
            <a:ext cx="5885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g2bdaae978b3_0_149"/>
          <p:cNvSpPr txBox="1"/>
          <p:nvPr>
            <p:ph idx="12" type="sldNum"/>
          </p:nvPr>
        </p:nvSpPr>
        <p:spPr>
          <a:xfrm>
            <a:off x="158407" y="164592"/>
            <a:ext cx="6366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" name="Google Shape;134;g2bdaae978b3_0_149"/>
          <p:cNvSpPr txBox="1"/>
          <p:nvPr/>
        </p:nvSpPr>
        <p:spPr>
          <a:xfrm>
            <a:off x="2191282" y="3262852"/>
            <a:ext cx="415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b="0" i="0" sz="24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bdaae978b3_0_158"/>
          <p:cNvSpPr/>
          <p:nvPr/>
        </p:nvSpPr>
        <p:spPr>
          <a:xfrm>
            <a:off x="1004479" y="0"/>
            <a:ext cx="10372200" cy="6858000"/>
          </a:xfrm>
          <a:prstGeom prst="rect">
            <a:avLst/>
          </a:prstGeom>
          <a:solidFill>
            <a:schemeClr val="dk2">
              <a:alpha val="909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2bdaae978b3_0_158"/>
          <p:cNvSpPr/>
          <p:nvPr/>
        </p:nvSpPr>
        <p:spPr>
          <a:xfrm>
            <a:off x="11377328" y="0"/>
            <a:ext cx="273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2bdaae978b3_0_158"/>
          <p:cNvSpPr txBox="1"/>
          <p:nvPr>
            <p:ph type="title"/>
          </p:nvPr>
        </p:nvSpPr>
        <p:spPr>
          <a:xfrm>
            <a:off x="2611808" y="808056"/>
            <a:ext cx="79584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g2bdaae978b3_0_158"/>
          <p:cNvSpPr txBox="1"/>
          <p:nvPr>
            <p:ph idx="1" type="body"/>
          </p:nvPr>
        </p:nvSpPr>
        <p:spPr>
          <a:xfrm>
            <a:off x="2773599" y="2052116"/>
            <a:ext cx="7796400" cy="399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147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rtl="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140" name="Google Shape;140;g2bdaae978b3_0_158"/>
          <p:cNvSpPr txBox="1"/>
          <p:nvPr>
            <p:ph idx="10" type="dt"/>
          </p:nvPr>
        </p:nvSpPr>
        <p:spPr>
          <a:xfrm rot="5400000">
            <a:off x="-810160" y="5270580"/>
            <a:ext cx="26628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g2bdaae978b3_0_158"/>
          <p:cNvSpPr txBox="1"/>
          <p:nvPr>
            <p:ph idx="11" type="ftr"/>
          </p:nvPr>
        </p:nvSpPr>
        <p:spPr>
          <a:xfrm rot="5400000">
            <a:off x="-2237116" y="3661206"/>
            <a:ext cx="5885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g2bdaae978b3_0_158"/>
          <p:cNvSpPr txBox="1"/>
          <p:nvPr>
            <p:ph idx="12" type="sldNum"/>
          </p:nvPr>
        </p:nvSpPr>
        <p:spPr>
          <a:xfrm>
            <a:off x="158407" y="164592"/>
            <a:ext cx="6366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g2bdaae978b3_0_158"/>
          <p:cNvSpPr txBox="1"/>
          <p:nvPr/>
        </p:nvSpPr>
        <p:spPr>
          <a:xfrm>
            <a:off x="2194943" y="641225"/>
            <a:ext cx="415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bdaae978b3_0_167"/>
          <p:cNvSpPr/>
          <p:nvPr/>
        </p:nvSpPr>
        <p:spPr>
          <a:xfrm>
            <a:off x="1004479" y="0"/>
            <a:ext cx="10372200" cy="6858000"/>
          </a:xfrm>
          <a:prstGeom prst="rect">
            <a:avLst/>
          </a:prstGeom>
          <a:solidFill>
            <a:schemeClr val="dk2">
              <a:alpha val="909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2bdaae978b3_0_167"/>
          <p:cNvSpPr/>
          <p:nvPr/>
        </p:nvSpPr>
        <p:spPr>
          <a:xfrm>
            <a:off x="11377328" y="0"/>
            <a:ext cx="273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2bdaae978b3_0_167"/>
          <p:cNvSpPr txBox="1"/>
          <p:nvPr/>
        </p:nvSpPr>
        <p:spPr>
          <a:xfrm>
            <a:off x="2191843" y="2962586"/>
            <a:ext cx="415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2bdaae978b3_0_167"/>
          <p:cNvSpPr txBox="1"/>
          <p:nvPr>
            <p:ph type="title"/>
          </p:nvPr>
        </p:nvSpPr>
        <p:spPr>
          <a:xfrm>
            <a:off x="2609873" y="3147254"/>
            <a:ext cx="7956600" cy="14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g2bdaae978b3_0_167"/>
          <p:cNvSpPr txBox="1"/>
          <p:nvPr>
            <p:ph idx="1" type="body"/>
          </p:nvPr>
        </p:nvSpPr>
        <p:spPr>
          <a:xfrm>
            <a:off x="2773968" y="2268786"/>
            <a:ext cx="77919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0">
            <a:normAutofit/>
          </a:bodyPr>
          <a:lstStyle>
            <a:lvl1pPr indent="-228600" lvl="0" marL="457200" rtl="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44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0" name="Google Shape;150;g2bdaae978b3_0_167"/>
          <p:cNvSpPr txBox="1"/>
          <p:nvPr>
            <p:ph idx="10" type="dt"/>
          </p:nvPr>
        </p:nvSpPr>
        <p:spPr>
          <a:xfrm rot="5400000">
            <a:off x="-810160" y="5270580"/>
            <a:ext cx="26628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2bdaae978b3_0_167"/>
          <p:cNvSpPr txBox="1"/>
          <p:nvPr>
            <p:ph idx="11" type="ftr"/>
          </p:nvPr>
        </p:nvSpPr>
        <p:spPr>
          <a:xfrm rot="5400000">
            <a:off x="-2237116" y="3661206"/>
            <a:ext cx="5885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g2bdaae978b3_0_167"/>
          <p:cNvSpPr txBox="1"/>
          <p:nvPr>
            <p:ph idx="12" type="sldNum"/>
          </p:nvPr>
        </p:nvSpPr>
        <p:spPr>
          <a:xfrm>
            <a:off x="158407" y="164592"/>
            <a:ext cx="6366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bdaae978b3_0_176"/>
          <p:cNvSpPr/>
          <p:nvPr/>
        </p:nvSpPr>
        <p:spPr>
          <a:xfrm>
            <a:off x="1004479" y="0"/>
            <a:ext cx="10372200" cy="6858000"/>
          </a:xfrm>
          <a:prstGeom prst="rect">
            <a:avLst/>
          </a:prstGeom>
          <a:solidFill>
            <a:schemeClr val="dk2">
              <a:alpha val="909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2bdaae978b3_0_176"/>
          <p:cNvSpPr/>
          <p:nvPr/>
        </p:nvSpPr>
        <p:spPr>
          <a:xfrm>
            <a:off x="11377328" y="0"/>
            <a:ext cx="273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2bdaae978b3_0_176"/>
          <p:cNvSpPr txBox="1"/>
          <p:nvPr>
            <p:ph type="title"/>
          </p:nvPr>
        </p:nvSpPr>
        <p:spPr>
          <a:xfrm>
            <a:off x="2609873" y="805817"/>
            <a:ext cx="7950900" cy="10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g2bdaae978b3_0_176"/>
          <p:cNvSpPr txBox="1"/>
          <p:nvPr>
            <p:ph idx="1" type="body"/>
          </p:nvPr>
        </p:nvSpPr>
        <p:spPr>
          <a:xfrm>
            <a:off x="2605374" y="2052116"/>
            <a:ext cx="3891900" cy="39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rtl="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158" name="Google Shape;158;g2bdaae978b3_0_176"/>
          <p:cNvSpPr txBox="1"/>
          <p:nvPr>
            <p:ph idx="2" type="body"/>
          </p:nvPr>
        </p:nvSpPr>
        <p:spPr>
          <a:xfrm>
            <a:off x="6666636" y="2052114"/>
            <a:ext cx="3894300" cy="39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rtl="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159" name="Google Shape;159;g2bdaae978b3_0_176"/>
          <p:cNvSpPr txBox="1"/>
          <p:nvPr>
            <p:ph idx="10" type="dt"/>
          </p:nvPr>
        </p:nvSpPr>
        <p:spPr>
          <a:xfrm rot="5400000">
            <a:off x="-810160" y="5270580"/>
            <a:ext cx="26628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g2bdaae978b3_0_176"/>
          <p:cNvSpPr txBox="1"/>
          <p:nvPr>
            <p:ph idx="11" type="ftr"/>
          </p:nvPr>
        </p:nvSpPr>
        <p:spPr>
          <a:xfrm rot="5400000">
            <a:off x="-2237116" y="3661206"/>
            <a:ext cx="5885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g2bdaae978b3_0_176"/>
          <p:cNvSpPr txBox="1"/>
          <p:nvPr>
            <p:ph idx="12" type="sldNum"/>
          </p:nvPr>
        </p:nvSpPr>
        <p:spPr>
          <a:xfrm>
            <a:off x="158407" y="164592"/>
            <a:ext cx="6366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g2bdaae978b3_0_176"/>
          <p:cNvSpPr txBox="1"/>
          <p:nvPr/>
        </p:nvSpPr>
        <p:spPr>
          <a:xfrm>
            <a:off x="2196172" y="641223"/>
            <a:ext cx="415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bdaae978b3_0_186"/>
          <p:cNvSpPr/>
          <p:nvPr/>
        </p:nvSpPr>
        <p:spPr>
          <a:xfrm>
            <a:off x="1004479" y="0"/>
            <a:ext cx="10372200" cy="6858000"/>
          </a:xfrm>
          <a:prstGeom prst="rect">
            <a:avLst/>
          </a:prstGeom>
          <a:solidFill>
            <a:schemeClr val="dk2">
              <a:alpha val="909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2bdaae978b3_0_186"/>
          <p:cNvSpPr/>
          <p:nvPr/>
        </p:nvSpPr>
        <p:spPr>
          <a:xfrm>
            <a:off x="11377328" y="0"/>
            <a:ext cx="273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2bdaae978b3_0_186"/>
          <p:cNvSpPr txBox="1"/>
          <p:nvPr/>
        </p:nvSpPr>
        <p:spPr>
          <a:xfrm>
            <a:off x="2193650" y="636424"/>
            <a:ext cx="415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2bdaae978b3_0_186"/>
          <p:cNvSpPr txBox="1"/>
          <p:nvPr>
            <p:ph type="title"/>
          </p:nvPr>
        </p:nvSpPr>
        <p:spPr>
          <a:xfrm>
            <a:off x="2609873" y="805818"/>
            <a:ext cx="7956600" cy="10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g2bdaae978b3_0_186"/>
          <p:cNvSpPr txBox="1"/>
          <p:nvPr>
            <p:ph idx="1" type="body"/>
          </p:nvPr>
        </p:nvSpPr>
        <p:spPr>
          <a:xfrm>
            <a:off x="2609285" y="2052115"/>
            <a:ext cx="38964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  <a:defRPr b="0" sz="2200" cap="none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4pPr>
            <a:lvl5pPr indent="-228600" lvl="4" marL="22860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5pPr>
            <a:lvl6pPr indent="-228600" lvl="5" marL="27432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6pPr>
            <a:lvl7pPr indent="-228600" lvl="6" marL="32004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7pPr>
            <a:lvl8pPr indent="-228600" lvl="7" marL="36576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8pPr>
            <a:lvl9pPr indent="-228600" lvl="8" marL="4114800" rtl="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440"/>
              <a:buNone/>
              <a:defRPr b="1" sz="1600"/>
            </a:lvl9pPr>
          </a:lstStyle>
          <a:p/>
        </p:txBody>
      </p:sp>
      <p:sp>
        <p:nvSpPr>
          <p:cNvPr id="169" name="Google Shape;169;g2bdaae978b3_0_186"/>
          <p:cNvSpPr txBox="1"/>
          <p:nvPr>
            <p:ph idx="2" type="body"/>
          </p:nvPr>
        </p:nvSpPr>
        <p:spPr>
          <a:xfrm>
            <a:off x="2609285" y="2851331"/>
            <a:ext cx="3893700" cy="30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rtl="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170" name="Google Shape;170;g2bdaae978b3_0_186"/>
          <p:cNvSpPr txBox="1"/>
          <p:nvPr>
            <p:ph idx="3" type="body"/>
          </p:nvPr>
        </p:nvSpPr>
        <p:spPr>
          <a:xfrm>
            <a:off x="6666634" y="2052115"/>
            <a:ext cx="38997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  <a:defRPr b="0" sz="2200" cap="none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4pPr>
            <a:lvl5pPr indent="-228600" lvl="4" marL="22860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5pPr>
            <a:lvl6pPr indent="-228600" lvl="5" marL="27432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6pPr>
            <a:lvl7pPr indent="-228600" lvl="6" marL="32004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7pPr>
            <a:lvl8pPr indent="-228600" lvl="7" marL="36576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8pPr>
            <a:lvl9pPr indent="-228600" lvl="8" marL="4114800" rtl="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440"/>
              <a:buNone/>
              <a:defRPr b="1" sz="1600"/>
            </a:lvl9pPr>
          </a:lstStyle>
          <a:p/>
        </p:txBody>
      </p:sp>
      <p:sp>
        <p:nvSpPr>
          <p:cNvPr id="171" name="Google Shape;171;g2bdaae978b3_0_186"/>
          <p:cNvSpPr txBox="1"/>
          <p:nvPr>
            <p:ph idx="4" type="body"/>
          </p:nvPr>
        </p:nvSpPr>
        <p:spPr>
          <a:xfrm>
            <a:off x="6666635" y="2851331"/>
            <a:ext cx="3899700" cy="30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rtl="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172" name="Google Shape;172;g2bdaae978b3_0_186"/>
          <p:cNvSpPr txBox="1"/>
          <p:nvPr>
            <p:ph idx="10" type="dt"/>
          </p:nvPr>
        </p:nvSpPr>
        <p:spPr>
          <a:xfrm rot="5400000">
            <a:off x="-810160" y="5270580"/>
            <a:ext cx="26628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g2bdaae978b3_0_186"/>
          <p:cNvSpPr txBox="1"/>
          <p:nvPr>
            <p:ph idx="11" type="ftr"/>
          </p:nvPr>
        </p:nvSpPr>
        <p:spPr>
          <a:xfrm rot="5400000">
            <a:off x="-2237116" y="3661206"/>
            <a:ext cx="5885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g2bdaae978b3_0_186"/>
          <p:cNvSpPr txBox="1"/>
          <p:nvPr>
            <p:ph idx="12" type="sldNum"/>
          </p:nvPr>
        </p:nvSpPr>
        <p:spPr>
          <a:xfrm>
            <a:off x="158407" y="164592"/>
            <a:ext cx="6366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bdaae978b3_0_198"/>
          <p:cNvSpPr/>
          <p:nvPr/>
        </p:nvSpPr>
        <p:spPr>
          <a:xfrm>
            <a:off x="1004479" y="0"/>
            <a:ext cx="10372200" cy="6858000"/>
          </a:xfrm>
          <a:prstGeom prst="rect">
            <a:avLst/>
          </a:prstGeom>
          <a:solidFill>
            <a:schemeClr val="dk2">
              <a:alpha val="909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2bdaae978b3_0_198"/>
          <p:cNvSpPr/>
          <p:nvPr/>
        </p:nvSpPr>
        <p:spPr>
          <a:xfrm>
            <a:off x="11377328" y="0"/>
            <a:ext cx="273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2bdaae978b3_0_198"/>
          <p:cNvSpPr txBox="1"/>
          <p:nvPr>
            <p:ph type="title"/>
          </p:nvPr>
        </p:nvSpPr>
        <p:spPr>
          <a:xfrm>
            <a:off x="2611808" y="808056"/>
            <a:ext cx="79584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g2bdaae978b3_0_198"/>
          <p:cNvSpPr txBox="1"/>
          <p:nvPr>
            <p:ph idx="10" type="dt"/>
          </p:nvPr>
        </p:nvSpPr>
        <p:spPr>
          <a:xfrm rot="5400000">
            <a:off x="-810160" y="5270580"/>
            <a:ext cx="26628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g2bdaae978b3_0_198"/>
          <p:cNvSpPr txBox="1"/>
          <p:nvPr>
            <p:ph idx="11" type="ftr"/>
          </p:nvPr>
        </p:nvSpPr>
        <p:spPr>
          <a:xfrm rot="5400000">
            <a:off x="-2237116" y="3661206"/>
            <a:ext cx="5885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g2bdaae978b3_0_198"/>
          <p:cNvSpPr txBox="1"/>
          <p:nvPr>
            <p:ph idx="12" type="sldNum"/>
          </p:nvPr>
        </p:nvSpPr>
        <p:spPr>
          <a:xfrm>
            <a:off x="158407" y="164592"/>
            <a:ext cx="6366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2" name="Google Shape;182;g2bdaae978b3_0_198"/>
          <p:cNvSpPr txBox="1"/>
          <p:nvPr/>
        </p:nvSpPr>
        <p:spPr>
          <a:xfrm>
            <a:off x="2196172" y="641226"/>
            <a:ext cx="415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bdaae978b3_0_206"/>
          <p:cNvSpPr/>
          <p:nvPr/>
        </p:nvSpPr>
        <p:spPr>
          <a:xfrm>
            <a:off x="1004479" y="0"/>
            <a:ext cx="10372200" cy="6858000"/>
          </a:xfrm>
          <a:prstGeom prst="rect">
            <a:avLst/>
          </a:prstGeom>
          <a:solidFill>
            <a:schemeClr val="dk2">
              <a:alpha val="909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2bdaae978b3_0_206"/>
          <p:cNvSpPr/>
          <p:nvPr/>
        </p:nvSpPr>
        <p:spPr>
          <a:xfrm>
            <a:off x="11377328" y="0"/>
            <a:ext cx="273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2bdaae978b3_0_206"/>
          <p:cNvSpPr txBox="1"/>
          <p:nvPr>
            <p:ph idx="10" type="dt"/>
          </p:nvPr>
        </p:nvSpPr>
        <p:spPr>
          <a:xfrm rot="5400000">
            <a:off x="-810160" y="5270580"/>
            <a:ext cx="26628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g2bdaae978b3_0_206"/>
          <p:cNvSpPr txBox="1"/>
          <p:nvPr>
            <p:ph idx="11" type="ftr"/>
          </p:nvPr>
        </p:nvSpPr>
        <p:spPr>
          <a:xfrm rot="5400000">
            <a:off x="-2237116" y="3661206"/>
            <a:ext cx="5885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g2bdaae978b3_0_206"/>
          <p:cNvSpPr txBox="1"/>
          <p:nvPr>
            <p:ph idx="12" type="sldNum"/>
          </p:nvPr>
        </p:nvSpPr>
        <p:spPr>
          <a:xfrm>
            <a:off x="158407" y="164592"/>
            <a:ext cx="6366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bdaae978b3_0_212"/>
          <p:cNvSpPr/>
          <p:nvPr/>
        </p:nvSpPr>
        <p:spPr>
          <a:xfrm>
            <a:off x="1004479" y="0"/>
            <a:ext cx="10372200" cy="6858000"/>
          </a:xfrm>
          <a:prstGeom prst="rect">
            <a:avLst/>
          </a:prstGeom>
          <a:solidFill>
            <a:schemeClr val="dk2">
              <a:alpha val="909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2bdaae978b3_0_212"/>
          <p:cNvSpPr/>
          <p:nvPr/>
        </p:nvSpPr>
        <p:spPr>
          <a:xfrm>
            <a:off x="11377328" y="0"/>
            <a:ext cx="273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2bdaae978b3_0_212"/>
          <p:cNvSpPr txBox="1"/>
          <p:nvPr/>
        </p:nvSpPr>
        <p:spPr>
          <a:xfrm>
            <a:off x="1554154" y="1127550"/>
            <a:ext cx="415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2bdaae978b3_0_212"/>
          <p:cNvSpPr txBox="1"/>
          <p:nvPr>
            <p:ph type="title"/>
          </p:nvPr>
        </p:nvSpPr>
        <p:spPr>
          <a:xfrm>
            <a:off x="1970323" y="1282451"/>
            <a:ext cx="2664300" cy="190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g2bdaae978b3_0_212"/>
          <p:cNvSpPr txBox="1"/>
          <p:nvPr>
            <p:ph idx="1" type="body"/>
          </p:nvPr>
        </p:nvSpPr>
        <p:spPr>
          <a:xfrm>
            <a:off x="5120154" y="805818"/>
            <a:ext cx="5446200" cy="52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147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rtl="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195" name="Google Shape;195;g2bdaae978b3_0_212"/>
          <p:cNvSpPr txBox="1"/>
          <p:nvPr>
            <p:ph idx="2" type="body"/>
          </p:nvPr>
        </p:nvSpPr>
        <p:spPr>
          <a:xfrm>
            <a:off x="1970322" y="3186154"/>
            <a:ext cx="2664300" cy="23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600"/>
            </a:lvl1pPr>
            <a:lvl2pPr indent="-228600" lvl="1" marL="9144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  <a:defRPr sz="1400"/>
            </a:lvl2pPr>
            <a:lvl3pPr indent="-228600" lvl="2" marL="13716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80"/>
              <a:buNone/>
              <a:defRPr sz="1200"/>
            </a:lvl3pPr>
            <a:lvl4pPr indent="-228600" lvl="3" marL="18288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4pPr>
            <a:lvl5pPr indent="-228600" lvl="4" marL="22860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5pPr>
            <a:lvl6pPr indent="-228600" lvl="5" marL="27432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6pPr>
            <a:lvl7pPr indent="-228600" lvl="6" marL="32004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7pPr>
            <a:lvl8pPr indent="-228600" lvl="7" marL="36576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8pPr>
            <a:lvl9pPr indent="-228600" lvl="8" marL="4114800" rtl="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1000"/>
            </a:lvl9pPr>
          </a:lstStyle>
          <a:p/>
        </p:txBody>
      </p:sp>
      <p:sp>
        <p:nvSpPr>
          <p:cNvPr id="196" name="Google Shape;196;g2bdaae978b3_0_212"/>
          <p:cNvSpPr txBox="1"/>
          <p:nvPr>
            <p:ph idx="10" type="dt"/>
          </p:nvPr>
        </p:nvSpPr>
        <p:spPr>
          <a:xfrm rot="5400000">
            <a:off x="-810160" y="5270580"/>
            <a:ext cx="26628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g2bdaae978b3_0_212"/>
          <p:cNvSpPr txBox="1"/>
          <p:nvPr>
            <p:ph idx="11" type="ftr"/>
          </p:nvPr>
        </p:nvSpPr>
        <p:spPr>
          <a:xfrm rot="5400000">
            <a:off x="-2237116" y="3661206"/>
            <a:ext cx="5885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g2bdaae978b3_0_212"/>
          <p:cNvSpPr txBox="1"/>
          <p:nvPr>
            <p:ph idx="12" type="sldNum"/>
          </p:nvPr>
        </p:nvSpPr>
        <p:spPr>
          <a:xfrm>
            <a:off x="158407" y="164592"/>
            <a:ext cx="6366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372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1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1"/>
          <p:cNvSpPr txBox="1"/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" type="body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11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bdaae978b3_0_222"/>
          <p:cNvSpPr/>
          <p:nvPr/>
        </p:nvSpPr>
        <p:spPr>
          <a:xfrm>
            <a:off x="1004479" y="0"/>
            <a:ext cx="10372200" cy="6858000"/>
          </a:xfrm>
          <a:prstGeom prst="rect">
            <a:avLst/>
          </a:prstGeom>
          <a:solidFill>
            <a:schemeClr val="dk2">
              <a:alpha val="909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2bdaae978b3_0_222"/>
          <p:cNvSpPr/>
          <p:nvPr/>
        </p:nvSpPr>
        <p:spPr>
          <a:xfrm>
            <a:off x="11377328" y="0"/>
            <a:ext cx="273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2bdaae978b3_0_222"/>
          <p:cNvSpPr/>
          <p:nvPr>
            <p:ph idx="2" type="pic"/>
          </p:nvPr>
        </p:nvSpPr>
        <p:spPr>
          <a:xfrm>
            <a:off x="6747062" y="3229"/>
            <a:ext cx="4629600" cy="6858000"/>
          </a:xfrm>
          <a:prstGeom prst="rect">
            <a:avLst/>
          </a:prstGeom>
          <a:solidFill>
            <a:schemeClr val="lt1">
              <a:alpha val="9020"/>
            </a:schemeClr>
          </a:solidFill>
          <a:ln>
            <a:noFill/>
          </a:ln>
        </p:spPr>
      </p:sp>
      <p:sp>
        <p:nvSpPr>
          <p:cNvPr id="203" name="Google Shape;203;g2bdaae978b3_0_222"/>
          <p:cNvSpPr txBox="1"/>
          <p:nvPr/>
        </p:nvSpPr>
        <p:spPr>
          <a:xfrm>
            <a:off x="1554686" y="1127550"/>
            <a:ext cx="415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2bdaae978b3_0_222"/>
          <p:cNvSpPr txBox="1"/>
          <p:nvPr>
            <p:ph type="title"/>
          </p:nvPr>
        </p:nvSpPr>
        <p:spPr>
          <a:xfrm>
            <a:off x="1971241" y="1282452"/>
            <a:ext cx="3971100" cy="19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g2bdaae978b3_0_222"/>
          <p:cNvSpPr txBox="1"/>
          <p:nvPr>
            <p:ph idx="1" type="body"/>
          </p:nvPr>
        </p:nvSpPr>
        <p:spPr>
          <a:xfrm>
            <a:off x="1970322" y="3182928"/>
            <a:ext cx="3972000" cy="23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000"/>
            </a:lvl1pPr>
            <a:lvl2pPr indent="-228600" lvl="1" marL="9144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  <a:defRPr sz="1400"/>
            </a:lvl2pPr>
            <a:lvl3pPr indent="-228600" lvl="2" marL="13716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80"/>
              <a:buNone/>
              <a:defRPr sz="1200"/>
            </a:lvl3pPr>
            <a:lvl4pPr indent="-228600" lvl="3" marL="18288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4pPr>
            <a:lvl5pPr indent="-228600" lvl="4" marL="22860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5pPr>
            <a:lvl6pPr indent="-228600" lvl="5" marL="27432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6pPr>
            <a:lvl7pPr indent="-228600" lvl="6" marL="32004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7pPr>
            <a:lvl8pPr indent="-228600" lvl="7" marL="36576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8pPr>
            <a:lvl9pPr indent="-228600" lvl="8" marL="4114800" rtl="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1000"/>
            </a:lvl9pPr>
          </a:lstStyle>
          <a:p/>
        </p:txBody>
      </p:sp>
      <p:sp>
        <p:nvSpPr>
          <p:cNvPr id="206" name="Google Shape;206;g2bdaae978b3_0_222"/>
          <p:cNvSpPr txBox="1"/>
          <p:nvPr>
            <p:ph idx="10" type="dt"/>
          </p:nvPr>
        </p:nvSpPr>
        <p:spPr>
          <a:xfrm rot="5400000">
            <a:off x="-810160" y="5270580"/>
            <a:ext cx="26628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g2bdaae978b3_0_222"/>
          <p:cNvSpPr txBox="1"/>
          <p:nvPr>
            <p:ph idx="11" type="ftr"/>
          </p:nvPr>
        </p:nvSpPr>
        <p:spPr>
          <a:xfrm rot="5400000">
            <a:off x="-2237116" y="3661206"/>
            <a:ext cx="5885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g2bdaae978b3_0_222"/>
          <p:cNvSpPr txBox="1"/>
          <p:nvPr>
            <p:ph idx="12" type="sldNum"/>
          </p:nvPr>
        </p:nvSpPr>
        <p:spPr>
          <a:xfrm>
            <a:off x="158407" y="164592"/>
            <a:ext cx="6366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bdaae978b3_0_232"/>
          <p:cNvSpPr/>
          <p:nvPr/>
        </p:nvSpPr>
        <p:spPr>
          <a:xfrm>
            <a:off x="1004479" y="0"/>
            <a:ext cx="10372200" cy="6858000"/>
          </a:xfrm>
          <a:prstGeom prst="rect">
            <a:avLst/>
          </a:prstGeom>
          <a:solidFill>
            <a:schemeClr val="dk2">
              <a:alpha val="909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2bdaae978b3_0_232"/>
          <p:cNvSpPr/>
          <p:nvPr/>
        </p:nvSpPr>
        <p:spPr>
          <a:xfrm>
            <a:off x="11377328" y="0"/>
            <a:ext cx="273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2bdaae978b3_0_232"/>
          <p:cNvSpPr txBox="1"/>
          <p:nvPr/>
        </p:nvSpPr>
        <p:spPr>
          <a:xfrm>
            <a:off x="2194236" y="641225"/>
            <a:ext cx="415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2bdaae978b3_0_232"/>
          <p:cNvSpPr txBox="1"/>
          <p:nvPr>
            <p:ph type="title"/>
          </p:nvPr>
        </p:nvSpPr>
        <p:spPr>
          <a:xfrm>
            <a:off x="2611808" y="808056"/>
            <a:ext cx="79542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g2bdaae978b3_0_232"/>
          <p:cNvSpPr txBox="1"/>
          <p:nvPr>
            <p:ph idx="1" type="body"/>
          </p:nvPr>
        </p:nvSpPr>
        <p:spPr>
          <a:xfrm rot="5400000">
            <a:off x="4673039" y="152816"/>
            <a:ext cx="3997800" cy="77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rtl="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215" name="Google Shape;215;g2bdaae978b3_0_232"/>
          <p:cNvSpPr txBox="1"/>
          <p:nvPr>
            <p:ph idx="10" type="dt"/>
          </p:nvPr>
        </p:nvSpPr>
        <p:spPr>
          <a:xfrm rot="5400000">
            <a:off x="-810160" y="5270580"/>
            <a:ext cx="26628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g2bdaae978b3_0_232"/>
          <p:cNvSpPr txBox="1"/>
          <p:nvPr>
            <p:ph idx="11" type="ftr"/>
          </p:nvPr>
        </p:nvSpPr>
        <p:spPr>
          <a:xfrm rot="5400000">
            <a:off x="-2237116" y="3661206"/>
            <a:ext cx="5885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g2bdaae978b3_0_232"/>
          <p:cNvSpPr txBox="1"/>
          <p:nvPr>
            <p:ph idx="12" type="sldNum"/>
          </p:nvPr>
        </p:nvSpPr>
        <p:spPr>
          <a:xfrm>
            <a:off x="158407" y="164592"/>
            <a:ext cx="6366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bdaae978b3_0_241"/>
          <p:cNvSpPr/>
          <p:nvPr/>
        </p:nvSpPr>
        <p:spPr>
          <a:xfrm>
            <a:off x="1004479" y="0"/>
            <a:ext cx="10372200" cy="6858000"/>
          </a:xfrm>
          <a:prstGeom prst="rect">
            <a:avLst/>
          </a:prstGeom>
          <a:solidFill>
            <a:schemeClr val="dk2">
              <a:alpha val="909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2bdaae978b3_0_241"/>
          <p:cNvSpPr/>
          <p:nvPr/>
        </p:nvSpPr>
        <p:spPr>
          <a:xfrm>
            <a:off x="11377328" y="0"/>
            <a:ext cx="273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2bdaae978b3_0_241"/>
          <p:cNvSpPr txBox="1"/>
          <p:nvPr/>
        </p:nvSpPr>
        <p:spPr>
          <a:xfrm rot="5400000">
            <a:off x="10337225" y="416009"/>
            <a:ext cx="415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2bdaae978b3_0_241"/>
          <p:cNvSpPr txBox="1"/>
          <p:nvPr>
            <p:ph type="title"/>
          </p:nvPr>
        </p:nvSpPr>
        <p:spPr>
          <a:xfrm rot="5400000">
            <a:off x="7280599" y="2764518"/>
            <a:ext cx="5244000" cy="13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g2bdaae978b3_0_241"/>
          <p:cNvSpPr txBox="1"/>
          <p:nvPr>
            <p:ph idx="1" type="body"/>
          </p:nvPr>
        </p:nvSpPr>
        <p:spPr>
          <a:xfrm rot="5400000">
            <a:off x="3302454" y="276809"/>
            <a:ext cx="5079600" cy="6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rtl="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224" name="Google Shape;224;g2bdaae978b3_0_241"/>
          <p:cNvSpPr txBox="1"/>
          <p:nvPr>
            <p:ph idx="10" type="dt"/>
          </p:nvPr>
        </p:nvSpPr>
        <p:spPr>
          <a:xfrm rot="5400000">
            <a:off x="-810160" y="5270580"/>
            <a:ext cx="26628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g2bdaae978b3_0_241"/>
          <p:cNvSpPr txBox="1"/>
          <p:nvPr>
            <p:ph idx="11" type="ftr"/>
          </p:nvPr>
        </p:nvSpPr>
        <p:spPr>
          <a:xfrm rot="5400000">
            <a:off x="-2237116" y="3661206"/>
            <a:ext cx="5885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g2bdaae978b3_0_241"/>
          <p:cNvSpPr txBox="1"/>
          <p:nvPr>
            <p:ph idx="12" type="sldNum"/>
          </p:nvPr>
        </p:nvSpPr>
        <p:spPr>
          <a:xfrm>
            <a:off x="158407" y="164592"/>
            <a:ext cx="6366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372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2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2"/>
          <p:cNvSpPr txBox="1"/>
          <p:nvPr>
            <p:ph type="title"/>
          </p:nvPr>
        </p:nvSpPr>
        <p:spPr>
          <a:xfrm>
            <a:off x="2609873" y="3147254"/>
            <a:ext cx="7956560" cy="1424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" type="body"/>
          </p:nvPr>
        </p:nvSpPr>
        <p:spPr>
          <a:xfrm>
            <a:off x="2773968" y="2268786"/>
            <a:ext cx="7791931" cy="8784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0">
            <a:normAutofit/>
          </a:bodyPr>
          <a:lstStyle>
            <a:lvl1pPr indent="-228600" lvl="0" marL="4572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44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12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372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3"/>
          <p:cNvSpPr txBox="1"/>
          <p:nvPr>
            <p:ph type="title"/>
          </p:nvPr>
        </p:nvSpPr>
        <p:spPr>
          <a:xfrm>
            <a:off x="2609873" y="805817"/>
            <a:ext cx="7950984" cy="1081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" type="body"/>
          </p:nvPr>
        </p:nvSpPr>
        <p:spPr>
          <a:xfrm>
            <a:off x="2605374" y="2052116"/>
            <a:ext cx="3891960" cy="3997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2" type="body"/>
          </p:nvPr>
        </p:nvSpPr>
        <p:spPr>
          <a:xfrm>
            <a:off x="6666636" y="2052114"/>
            <a:ext cx="3894222" cy="3997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13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372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4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4"/>
          <p:cNvSpPr txBox="1"/>
          <p:nvPr>
            <p:ph type="title"/>
          </p:nvPr>
        </p:nvSpPr>
        <p:spPr>
          <a:xfrm>
            <a:off x="2609873" y="805818"/>
            <a:ext cx="7956560" cy="107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2609285" y="2052115"/>
            <a:ext cx="3896467" cy="7138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  <a:defRPr b="0" sz="2200" cap="none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440"/>
              <a:buNone/>
              <a:defRPr b="1" sz="1600"/>
            </a:lvl9pPr>
          </a:lstStyle>
          <a:p/>
        </p:txBody>
      </p:sp>
      <p:sp>
        <p:nvSpPr>
          <p:cNvPr id="58" name="Google Shape;58;p14"/>
          <p:cNvSpPr txBox="1"/>
          <p:nvPr>
            <p:ph idx="2" type="body"/>
          </p:nvPr>
        </p:nvSpPr>
        <p:spPr>
          <a:xfrm>
            <a:off x="2609285" y="2851331"/>
            <a:ext cx="3893623" cy="3071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3" type="body"/>
          </p:nvPr>
        </p:nvSpPr>
        <p:spPr>
          <a:xfrm>
            <a:off x="6666634" y="2052115"/>
            <a:ext cx="3899798" cy="7138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  <a:defRPr b="0" sz="2200" cap="none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440"/>
              <a:buNone/>
              <a:defRPr b="1" sz="1600"/>
            </a:lvl9pPr>
          </a:lstStyle>
          <a:p/>
        </p:txBody>
      </p:sp>
      <p:sp>
        <p:nvSpPr>
          <p:cNvPr id="60" name="Google Shape;60;p14"/>
          <p:cNvSpPr txBox="1"/>
          <p:nvPr>
            <p:ph idx="4" type="body"/>
          </p:nvPr>
        </p:nvSpPr>
        <p:spPr>
          <a:xfrm>
            <a:off x="6666635" y="2851331"/>
            <a:ext cx="3899798" cy="3071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372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5"/>
          <p:cNvSpPr txBox="1"/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372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6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372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7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7"/>
          <p:cNvSpPr txBox="1"/>
          <p:nvPr>
            <p:ph type="title"/>
          </p:nvPr>
        </p:nvSpPr>
        <p:spPr>
          <a:xfrm>
            <a:off x="1970323" y="1282451"/>
            <a:ext cx="2664361" cy="19032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5120154" y="805818"/>
            <a:ext cx="5446278" cy="5244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indent="-331469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2pPr>
            <a:lvl3pPr indent="-331469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3pPr>
            <a:lvl4pPr indent="-331469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4pPr>
            <a:lvl5pPr indent="-33147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5pPr>
            <a:lvl6pPr indent="-33147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6pPr>
            <a:lvl7pPr indent="-33147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7pPr>
            <a:lvl8pPr indent="-33147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620"/>
              <a:buChar char="▪"/>
              <a:defRPr/>
            </a:lvl8pPr>
            <a:lvl9pPr indent="-33147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620"/>
              <a:buChar char="▪"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2" type="body"/>
          </p:nvPr>
        </p:nvSpPr>
        <p:spPr>
          <a:xfrm>
            <a:off x="1970322" y="3186154"/>
            <a:ext cx="2664361" cy="2386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8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1000"/>
            </a:lvl9pPr>
          </a:lstStyle>
          <a:p/>
        </p:txBody>
      </p:sp>
      <p:sp>
        <p:nvSpPr>
          <p:cNvPr id="85" name="Google Shape;85;p17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dk2">
              <a:alpha val="91372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8"/>
          <p:cNvSpPr/>
          <p:nvPr>
            <p:ph idx="2" type="pic"/>
          </p:nvPr>
        </p:nvSpPr>
        <p:spPr>
          <a:xfrm>
            <a:off x="6747062" y="3229"/>
            <a:ext cx="4629734" cy="6858000"/>
          </a:xfrm>
          <a:prstGeom prst="rect">
            <a:avLst/>
          </a:prstGeom>
          <a:solidFill>
            <a:schemeClr val="lt1">
              <a:alpha val="9411"/>
            </a:schemeClr>
          </a:solidFill>
          <a:ln>
            <a:noFill/>
          </a:ln>
        </p:spPr>
      </p:sp>
      <p:sp>
        <p:nvSpPr>
          <p:cNvPr id="92" name="Google Shape;92;p18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6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◤</a:t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8"/>
          <p:cNvSpPr txBox="1"/>
          <p:nvPr>
            <p:ph type="title"/>
          </p:nvPr>
        </p:nvSpPr>
        <p:spPr>
          <a:xfrm>
            <a:off x="1971241" y="1282452"/>
            <a:ext cx="3970986" cy="19004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1970322" y="3182928"/>
            <a:ext cx="3971874" cy="2386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000"/>
            </a:lvl1pPr>
            <a:lvl2pPr indent="-228600" lvl="1" marL="914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08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1000"/>
            </a:lvl9pPr>
          </a:lstStyle>
          <a:p/>
        </p:txBody>
      </p:sp>
      <p:sp>
        <p:nvSpPr>
          <p:cNvPr id="95" name="Google Shape;95;p18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2.jpg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2.jpg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98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9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9"/>
          <p:cNvSpPr txBox="1"/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" type="body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1469" lvl="1" marL="9144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62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0039" lvl="2" marL="13716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8610" lvl="3" marL="18288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6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7179" lvl="4" marL="22860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7179" lvl="5" marL="27432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7179" lvl="6" marL="32004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7179" lvl="7" marL="36576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7179" lvl="8" marL="4114800" marR="0" rtl="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ts val="108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0" type="dt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1" type="ftr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2" type="sldNum"/>
          </p:nvPr>
        </p:nvSpPr>
        <p:spPr>
          <a:xfrm>
            <a:off x="158407" y="164592"/>
            <a:ext cx="636727" cy="322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9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g2bdaae978b3_0_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2bdaae978b3_0_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986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2bdaae978b3_0_139"/>
          <p:cNvSpPr/>
          <p:nvPr/>
        </p:nvSpPr>
        <p:spPr>
          <a:xfrm>
            <a:off x="0" y="0"/>
            <a:ext cx="9642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2bdaae978b3_0_139"/>
          <p:cNvSpPr txBox="1"/>
          <p:nvPr>
            <p:ph type="title"/>
          </p:nvPr>
        </p:nvSpPr>
        <p:spPr>
          <a:xfrm>
            <a:off x="2611808" y="808056"/>
            <a:ext cx="79584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b="0" i="0" sz="3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g2bdaae978b3_0_139"/>
          <p:cNvSpPr txBox="1"/>
          <p:nvPr>
            <p:ph idx="1" type="body"/>
          </p:nvPr>
        </p:nvSpPr>
        <p:spPr>
          <a:xfrm>
            <a:off x="2773599" y="2052116"/>
            <a:ext cx="7796400" cy="39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1469" lvl="1" marL="9144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62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0039" lvl="2" marL="13716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8610" lvl="3" marL="18288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26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7179" lvl="4" marL="22860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7179" lvl="5" marL="27432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7179" lvl="6" marL="32004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7179" lvl="7" marL="3657600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7179" lvl="8" marL="4114800" marR="0" rtl="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SzPts val="1080"/>
              <a:buFont typeface="Noto Sans Symbols"/>
              <a:buChar char="▪"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g2bdaae978b3_0_139"/>
          <p:cNvSpPr txBox="1"/>
          <p:nvPr>
            <p:ph idx="10" type="dt"/>
          </p:nvPr>
        </p:nvSpPr>
        <p:spPr>
          <a:xfrm rot="5400000">
            <a:off x="-810160" y="5270580"/>
            <a:ext cx="2662800" cy="1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82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g2bdaae978b3_0_139"/>
          <p:cNvSpPr txBox="1"/>
          <p:nvPr>
            <p:ph idx="11" type="ftr"/>
          </p:nvPr>
        </p:nvSpPr>
        <p:spPr>
          <a:xfrm rot="5400000">
            <a:off x="-2237116" y="3661206"/>
            <a:ext cx="5885400" cy="1791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75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g2bdaae978b3_0_139"/>
          <p:cNvSpPr txBox="1"/>
          <p:nvPr>
            <p:ph idx="12" type="sldNum"/>
          </p:nvPr>
        </p:nvSpPr>
        <p:spPr>
          <a:xfrm>
            <a:off x="158407" y="164592"/>
            <a:ext cx="6366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g2bdaae978b3_0_139"/>
          <p:cNvSpPr/>
          <p:nvPr/>
        </p:nvSpPr>
        <p:spPr>
          <a:xfrm>
            <a:off x="962042" y="0"/>
            <a:ext cx="456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"/>
          <p:cNvSpPr/>
          <p:nvPr/>
        </p:nvSpPr>
        <p:spPr>
          <a:xfrm>
            <a:off x="0" y="0"/>
            <a:ext cx="12189867" cy="685528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121898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"/>
          <p:cNvSpPr/>
          <p:nvPr/>
        </p:nvSpPr>
        <p:spPr>
          <a:xfrm>
            <a:off x="1007533" y="0"/>
            <a:ext cx="5891209" cy="6858000"/>
          </a:xfrm>
          <a:prstGeom prst="rect">
            <a:avLst/>
          </a:prstGeom>
          <a:solidFill>
            <a:schemeClr val="dk2">
              <a:alpha val="9137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"/>
          <p:cNvSpPr txBox="1"/>
          <p:nvPr>
            <p:ph type="ctrTitle"/>
          </p:nvPr>
        </p:nvSpPr>
        <p:spPr>
          <a:xfrm>
            <a:off x="1969804" y="3428998"/>
            <a:ext cx="3972924" cy="2268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/>
              <a:t>Spring</a:t>
            </a:r>
            <a:r>
              <a:rPr lang="en-US" sz="4800"/>
              <a:t> Sports Meeting</a:t>
            </a:r>
            <a:endParaRPr/>
          </a:p>
        </p:txBody>
      </p:sp>
      <p:sp>
        <p:nvSpPr>
          <p:cNvPr id="238" name="Google Shape;238;p1"/>
          <p:cNvSpPr txBox="1"/>
          <p:nvPr>
            <p:ph idx="1" type="subTitle"/>
          </p:nvPr>
        </p:nvSpPr>
        <p:spPr>
          <a:xfrm>
            <a:off x="2124907" y="2268786"/>
            <a:ext cx="3817821" cy="1160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0">
            <a:normAutofit/>
          </a:bodyPr>
          <a:lstStyle/>
          <a:p>
            <a:pPr indent="0" lvl="0" marL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rPr lang="en-US"/>
              <a:t>Baseball, Softball, Track &amp; Field</a:t>
            </a:r>
            <a:endParaRPr/>
          </a:p>
        </p:txBody>
      </p:sp>
      <p:pic>
        <p:nvPicPr>
          <p:cNvPr descr="Logo&#10;&#10;Description automatically generated" id="239" name="Google Shape;239;p1"/>
          <p:cNvPicPr preferRelativeResize="0"/>
          <p:nvPr/>
        </p:nvPicPr>
        <p:blipFill rotWithShape="1">
          <a:blip r:embed="rId6">
            <a:alphaModFix/>
          </a:blip>
          <a:srcRect b="0" l="3220" r="6963" t="0"/>
          <a:stretch/>
        </p:blipFill>
        <p:spPr>
          <a:xfrm>
            <a:off x="7462971" y="346792"/>
            <a:ext cx="4162667" cy="6158980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0" name="Google Shape;240;p1"/>
          <p:cNvSpPr/>
          <p:nvPr/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"/>
          <p:cNvSpPr txBox="1"/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/>
              <a:t>Agenda</a:t>
            </a:r>
            <a:endParaRPr/>
          </a:p>
        </p:txBody>
      </p:sp>
      <p:grpSp>
        <p:nvGrpSpPr>
          <p:cNvPr id="246" name="Google Shape;246;p2"/>
          <p:cNvGrpSpPr/>
          <p:nvPr/>
        </p:nvGrpSpPr>
        <p:grpSpPr>
          <a:xfrm>
            <a:off x="2611808" y="2368293"/>
            <a:ext cx="7958400" cy="3366012"/>
            <a:chOff x="0" y="410"/>
            <a:chExt cx="7958400" cy="3366012"/>
          </a:xfrm>
        </p:grpSpPr>
        <p:cxnSp>
          <p:nvCxnSpPr>
            <p:cNvPr id="247" name="Google Shape;247;p2"/>
            <p:cNvCxnSpPr/>
            <p:nvPr/>
          </p:nvCxnSpPr>
          <p:spPr>
            <a:xfrm>
              <a:off x="0" y="410"/>
              <a:ext cx="7958330" cy="0"/>
            </a:xfrm>
            <a:prstGeom prst="straightConnector1">
              <a:avLst/>
            </a:prstGeom>
            <a:solidFill>
              <a:srgbClr val="5DC794"/>
            </a:solidFill>
            <a:ln cap="flat" cmpd="sng" w="15875">
              <a:solidFill>
                <a:srgbClr val="5DC79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48" name="Google Shape;248;p2"/>
            <p:cNvSpPr/>
            <p:nvPr/>
          </p:nvSpPr>
          <p:spPr>
            <a:xfrm>
              <a:off x="0" y="410"/>
              <a:ext cx="7958330" cy="6732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 txBox="1"/>
            <p:nvPr/>
          </p:nvSpPr>
          <p:spPr>
            <a:xfrm>
              <a:off x="0" y="410"/>
              <a:ext cx="7958330" cy="6732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Registration &amp; Eligibility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0" name="Google Shape;250;p2"/>
            <p:cNvCxnSpPr/>
            <p:nvPr/>
          </p:nvCxnSpPr>
          <p:spPr>
            <a:xfrm>
              <a:off x="0" y="673613"/>
              <a:ext cx="7958330" cy="0"/>
            </a:xfrm>
            <a:prstGeom prst="straightConnector1">
              <a:avLst/>
            </a:prstGeom>
            <a:solidFill>
              <a:schemeClr val="accent3"/>
            </a:solidFill>
            <a:ln cap="flat" cmpd="sng" w="158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51" name="Google Shape;251;p2"/>
            <p:cNvSpPr/>
            <p:nvPr/>
          </p:nvSpPr>
          <p:spPr>
            <a:xfrm>
              <a:off x="0" y="673613"/>
              <a:ext cx="7958330" cy="6732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 txBox="1"/>
            <p:nvPr/>
          </p:nvSpPr>
          <p:spPr>
            <a:xfrm>
              <a:off x="0" y="673613"/>
              <a:ext cx="7958330" cy="6732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lang="en-US" sz="3200">
                  <a:solidFill>
                    <a:schemeClr val="lt1"/>
                  </a:solidFill>
                </a:rPr>
                <a:t>After School Expectations</a:t>
              </a:r>
              <a:endParaRPr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t/>
              </a:r>
              <a:endParaRPr sz="3200">
                <a:solidFill>
                  <a:schemeClr val="lt1"/>
                </a:solidFill>
              </a:endParaRPr>
            </a:p>
          </p:txBody>
        </p:sp>
        <p:cxnSp>
          <p:nvCxnSpPr>
            <p:cNvPr id="253" name="Google Shape;253;p2"/>
            <p:cNvCxnSpPr/>
            <p:nvPr/>
          </p:nvCxnSpPr>
          <p:spPr>
            <a:xfrm>
              <a:off x="0" y="1346815"/>
              <a:ext cx="7958330" cy="0"/>
            </a:xfrm>
            <a:prstGeom prst="straightConnector1">
              <a:avLst/>
            </a:prstGeom>
            <a:solidFill>
              <a:srgbClr val="CBB655"/>
            </a:solidFill>
            <a:ln cap="flat" cmpd="sng" w="15875">
              <a:solidFill>
                <a:srgbClr val="CBB655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54" name="Google Shape;254;p2"/>
            <p:cNvSpPr/>
            <p:nvPr/>
          </p:nvSpPr>
          <p:spPr>
            <a:xfrm>
              <a:off x="0" y="1346815"/>
              <a:ext cx="7958330" cy="6732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"/>
            <p:cNvSpPr txBox="1"/>
            <p:nvPr/>
          </p:nvSpPr>
          <p:spPr>
            <a:xfrm>
              <a:off x="0" y="1346815"/>
              <a:ext cx="7958330" cy="6732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lang="en-US" sz="3200">
                  <a:solidFill>
                    <a:schemeClr val="lt1"/>
                  </a:solidFill>
                </a:rPr>
                <a:t>Schedules &amp; Attendance</a:t>
              </a:r>
              <a:endParaRPr>
                <a:solidFill>
                  <a:schemeClr val="dk1"/>
                </a:solidFill>
              </a:endParaRPr>
            </a:p>
          </p:txBody>
        </p:sp>
        <p:cxnSp>
          <p:nvCxnSpPr>
            <p:cNvPr id="256" name="Google Shape;256;p2"/>
            <p:cNvCxnSpPr/>
            <p:nvPr/>
          </p:nvCxnSpPr>
          <p:spPr>
            <a:xfrm>
              <a:off x="0" y="2020018"/>
              <a:ext cx="7958330" cy="0"/>
            </a:xfrm>
            <a:prstGeom prst="straightConnector1">
              <a:avLst/>
            </a:prstGeom>
            <a:solidFill>
              <a:srgbClr val="E19C34"/>
            </a:solidFill>
            <a:ln cap="flat" cmpd="sng" w="15875">
              <a:solidFill>
                <a:srgbClr val="E19C34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57" name="Google Shape;257;p2"/>
            <p:cNvSpPr/>
            <p:nvPr/>
          </p:nvSpPr>
          <p:spPr>
            <a:xfrm>
              <a:off x="0" y="2020018"/>
              <a:ext cx="7958330" cy="6732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 txBox="1"/>
            <p:nvPr/>
          </p:nvSpPr>
          <p:spPr>
            <a:xfrm>
              <a:off x="0" y="2020018"/>
              <a:ext cx="7958400" cy="67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lang="en-US" sz="3200">
                  <a:solidFill>
                    <a:schemeClr val="lt1"/>
                  </a:solidFill>
                </a:rPr>
                <a:t>MIAA Policies </a:t>
              </a:r>
              <a:endParaRPr>
                <a:solidFill>
                  <a:schemeClr val="dk1"/>
                </a:solidFill>
              </a:endParaRPr>
            </a:p>
          </p:txBody>
        </p:sp>
        <p:cxnSp>
          <p:nvCxnSpPr>
            <p:cNvPr id="259" name="Google Shape;259;p2"/>
            <p:cNvCxnSpPr/>
            <p:nvPr/>
          </p:nvCxnSpPr>
          <p:spPr>
            <a:xfrm>
              <a:off x="0" y="2693220"/>
              <a:ext cx="7958330" cy="0"/>
            </a:xfrm>
            <a:prstGeom prst="straightConnector1">
              <a:avLst/>
            </a:prstGeom>
            <a:solidFill>
              <a:srgbClr val="8DC0C1"/>
            </a:solidFill>
            <a:ln cap="flat" cmpd="sng" w="15875">
              <a:solidFill>
                <a:srgbClr val="8DC0C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0" name="Google Shape;260;p2"/>
            <p:cNvSpPr/>
            <p:nvPr/>
          </p:nvSpPr>
          <p:spPr>
            <a:xfrm>
              <a:off x="0" y="2693220"/>
              <a:ext cx="7958330" cy="6732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 txBox="1"/>
            <p:nvPr/>
          </p:nvSpPr>
          <p:spPr>
            <a:xfrm>
              <a:off x="0" y="2693220"/>
              <a:ext cx="7958330" cy="6732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"/>
          <p:cNvSpPr/>
          <p:nvPr/>
        </p:nvSpPr>
        <p:spPr>
          <a:xfrm>
            <a:off x="0" y="0"/>
            <a:ext cx="12189867" cy="685528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121898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"/>
          <p:cNvSpPr/>
          <p:nvPr/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dk2">
              <a:alpha val="9137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"/>
          <p:cNvSpPr txBox="1"/>
          <p:nvPr>
            <p:ph type="title"/>
          </p:nvPr>
        </p:nvSpPr>
        <p:spPr>
          <a:xfrm>
            <a:off x="1969803" y="808056"/>
            <a:ext cx="8608037" cy="1077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/>
              <a:t>Registration &amp; Eligibility</a:t>
            </a:r>
            <a:endParaRPr/>
          </a:p>
        </p:txBody>
      </p:sp>
      <p:sp>
        <p:nvSpPr>
          <p:cNvPr id="273" name="Google Shape;273;p3"/>
          <p:cNvSpPr txBox="1"/>
          <p:nvPr>
            <p:ph idx="1" type="body"/>
          </p:nvPr>
        </p:nvSpPr>
        <p:spPr>
          <a:xfrm>
            <a:off x="1975805" y="2052116"/>
            <a:ext cx="2908167" cy="39978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-344487" lvl="0" marL="344487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40"/>
              <a:buChar char="▪"/>
            </a:pPr>
            <a:r>
              <a:rPr lang="en-US" sz="1600"/>
              <a:t>Every athlete must register on Family ID with an active </a:t>
            </a:r>
            <a:r>
              <a:rPr lang="en-US" sz="1600"/>
              <a:t>physical</a:t>
            </a:r>
            <a:r>
              <a:rPr lang="en-US" sz="1600"/>
              <a:t> BEFORE tryouts</a:t>
            </a:r>
            <a:endParaRPr sz="1600"/>
          </a:p>
          <a:p>
            <a:pPr indent="-354648" lvl="0" marL="344488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US" sz="1600"/>
              <a:t>Concussion/Implicit Bias</a:t>
            </a:r>
            <a:endParaRPr sz="1600"/>
          </a:p>
          <a:p>
            <a:pPr indent="-344488" lvl="0" marL="344488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440"/>
              <a:buChar char="▪"/>
            </a:pPr>
            <a:r>
              <a:rPr lang="en-US" sz="1600"/>
              <a:t>Physicals are valid for 13 months </a:t>
            </a:r>
            <a:endParaRPr/>
          </a:p>
          <a:p>
            <a:pPr indent="-344488" lvl="0" marL="344488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440"/>
              <a:buChar char="▪"/>
            </a:pPr>
            <a:r>
              <a:rPr lang="en-US" sz="1600"/>
              <a:t>Academic Eligibility:</a:t>
            </a:r>
            <a:endParaRPr/>
          </a:p>
          <a:p>
            <a:pPr indent="-338138" lvl="1" marL="795338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SzPts val="1440"/>
              <a:buChar char="▪"/>
            </a:pPr>
            <a:r>
              <a:rPr lang="en-US" sz="1600"/>
              <a:t>2.0 GPA</a:t>
            </a:r>
            <a:endParaRPr/>
          </a:p>
          <a:p>
            <a:pPr indent="-338138" lvl="1" marL="795338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SzPts val="1440"/>
              <a:buChar char="▪"/>
            </a:pPr>
            <a:r>
              <a:rPr lang="en-US" sz="1600"/>
              <a:t>Cannot fail more than one class</a:t>
            </a:r>
            <a:endParaRPr/>
          </a:p>
          <a:p>
            <a:pPr indent="-253048" lvl="0" marL="344488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600"/>
          </a:p>
        </p:txBody>
      </p:sp>
      <p:sp>
        <p:nvSpPr>
          <p:cNvPr id="274" name="Google Shape;274;p3"/>
          <p:cNvSpPr/>
          <p:nvPr/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3"/>
          <p:cNvPicPr preferRelativeResize="0"/>
          <p:nvPr/>
        </p:nvPicPr>
        <p:blipFill rotWithShape="1">
          <a:blip r:embed="rId6">
            <a:alphaModFix/>
          </a:blip>
          <a:srcRect b="0" l="0" r="27614" t="0"/>
          <a:stretch/>
        </p:blipFill>
        <p:spPr>
          <a:xfrm>
            <a:off x="4960750" y="1726850"/>
            <a:ext cx="6424776" cy="3904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"/>
          <p:cNvSpPr txBox="1"/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/>
              <a:t>Schedule/Attendance</a:t>
            </a:r>
            <a:endParaRPr/>
          </a:p>
        </p:txBody>
      </p:sp>
      <p:grpSp>
        <p:nvGrpSpPr>
          <p:cNvPr id="281" name="Google Shape;281;p5"/>
          <p:cNvGrpSpPr/>
          <p:nvPr/>
        </p:nvGrpSpPr>
        <p:grpSpPr>
          <a:xfrm>
            <a:off x="2612791" y="1454173"/>
            <a:ext cx="7956386" cy="2273253"/>
            <a:chOff x="971" y="546790"/>
            <a:chExt cx="7956386" cy="2273253"/>
          </a:xfrm>
        </p:grpSpPr>
        <p:sp>
          <p:nvSpPr>
            <p:cNvPr id="282" name="Google Shape;282;p5"/>
            <p:cNvSpPr/>
            <p:nvPr/>
          </p:nvSpPr>
          <p:spPr>
            <a:xfrm>
              <a:off x="971" y="546790"/>
              <a:ext cx="3788755" cy="2273253"/>
            </a:xfrm>
            <a:prstGeom prst="rect">
              <a:avLst/>
            </a:prstGeom>
            <a:solidFill>
              <a:schemeClr val="dk2"/>
            </a:solidFill>
            <a:ln cap="flat" cmpd="sng" w="22225">
              <a:solidFill>
                <a:srgbClr val="C5F9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5"/>
            <p:cNvSpPr txBox="1"/>
            <p:nvPr/>
          </p:nvSpPr>
          <p:spPr>
            <a:xfrm>
              <a:off x="971" y="546790"/>
              <a:ext cx="3788755" cy="2273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Arial"/>
                <a:buNone/>
              </a:pPr>
              <a:r>
                <a:rPr lang="en-US" sz="2700">
                  <a:solidFill>
                    <a:schemeClr val="lt1"/>
                  </a:solidFill>
                </a:rPr>
                <a:t>First day of tryouts:</a:t>
              </a:r>
              <a:endParaRPr sz="2700">
                <a:solidFill>
                  <a:schemeClr val="lt1"/>
                </a:solidFill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Arial"/>
                <a:buNone/>
              </a:pPr>
              <a:r>
                <a:rPr lang="en-US" sz="2700">
                  <a:solidFill>
                    <a:schemeClr val="lt1"/>
                  </a:solidFill>
                </a:rPr>
                <a:t>March 18</a:t>
              </a:r>
              <a:endParaRPr sz="2700">
                <a:solidFill>
                  <a:schemeClr val="lt1"/>
                </a:solidFill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Arial"/>
                <a:buNone/>
              </a:pPr>
              <a:r>
                <a:rPr lang="en-US" sz="2700">
                  <a:solidFill>
                    <a:schemeClr val="lt1"/>
                  </a:solidFill>
                </a:rPr>
                <a:t>Last Day of Regular Season: May 27</a:t>
              </a:r>
              <a:endParaRPr sz="2700">
                <a:solidFill>
                  <a:schemeClr val="lt1"/>
                </a:solidFill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68602" y="546790"/>
              <a:ext cx="3788755" cy="2273253"/>
            </a:xfrm>
            <a:prstGeom prst="rect">
              <a:avLst/>
            </a:prstGeom>
            <a:solidFill>
              <a:schemeClr val="dk2"/>
            </a:solidFill>
            <a:ln cap="flat" cmpd="sng" w="22225">
              <a:solidFill>
                <a:srgbClr val="C5F9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5"/>
            <p:cNvSpPr txBox="1"/>
            <p:nvPr/>
          </p:nvSpPr>
          <p:spPr>
            <a:xfrm>
              <a:off x="4168602" y="546790"/>
              <a:ext cx="3788755" cy="2273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Arial"/>
                <a:buNone/>
              </a:pPr>
              <a:r>
                <a:rPr lang="en-US" sz="2700">
                  <a:solidFill>
                    <a:schemeClr val="lt1"/>
                  </a:solidFill>
                </a:rPr>
                <a:t>State Tournament begins May 30</a:t>
              </a:r>
              <a:endParaRPr sz="2700">
                <a:solidFill>
                  <a:schemeClr val="lt1"/>
                </a:solidFill>
              </a:endParaRPr>
            </a:p>
          </p:txBody>
        </p:sp>
      </p:grpSp>
      <p:grpSp>
        <p:nvGrpSpPr>
          <p:cNvPr id="286" name="Google Shape;286;p5"/>
          <p:cNvGrpSpPr/>
          <p:nvPr/>
        </p:nvGrpSpPr>
        <p:grpSpPr>
          <a:xfrm>
            <a:off x="2612816" y="3797323"/>
            <a:ext cx="7956331" cy="2273400"/>
            <a:chOff x="971" y="546790"/>
            <a:chExt cx="7956331" cy="2273400"/>
          </a:xfrm>
        </p:grpSpPr>
        <p:sp>
          <p:nvSpPr>
            <p:cNvPr id="287" name="Google Shape;287;p5"/>
            <p:cNvSpPr/>
            <p:nvPr/>
          </p:nvSpPr>
          <p:spPr>
            <a:xfrm>
              <a:off x="971" y="546790"/>
              <a:ext cx="3788700" cy="2273400"/>
            </a:xfrm>
            <a:prstGeom prst="rect">
              <a:avLst/>
            </a:prstGeom>
            <a:solidFill>
              <a:schemeClr val="dk2"/>
            </a:solidFill>
            <a:ln cap="flat" cmpd="sng" w="22225">
              <a:solidFill>
                <a:srgbClr val="C5F9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5"/>
            <p:cNvSpPr txBox="1"/>
            <p:nvPr/>
          </p:nvSpPr>
          <p:spPr>
            <a:xfrm>
              <a:off x="971" y="546790"/>
              <a:ext cx="3788700" cy="22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Arial"/>
                <a:buNone/>
              </a:pPr>
              <a:r>
                <a:rPr b="0" i="0" lang="en-US" sz="2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Athletes cannot participate in practice or games if they are not present in school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4168602" y="546790"/>
              <a:ext cx="3788700" cy="2273400"/>
            </a:xfrm>
            <a:prstGeom prst="rect">
              <a:avLst/>
            </a:prstGeom>
            <a:solidFill>
              <a:schemeClr val="dk2"/>
            </a:solidFill>
            <a:ln cap="flat" cmpd="sng" w="22225">
              <a:solidFill>
                <a:srgbClr val="C5F9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5"/>
            <p:cNvSpPr txBox="1"/>
            <p:nvPr/>
          </p:nvSpPr>
          <p:spPr>
            <a:xfrm>
              <a:off x="4168602" y="546790"/>
              <a:ext cx="3788700" cy="22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Arial"/>
                <a:buNone/>
              </a:pPr>
              <a:r>
                <a:rPr b="0" i="0" lang="en-US" sz="27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Athletes must be present in school at least half day if tardy/dismissed early 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bdaae978b3_0_125"/>
          <p:cNvSpPr txBox="1"/>
          <p:nvPr>
            <p:ph type="title"/>
          </p:nvPr>
        </p:nvSpPr>
        <p:spPr>
          <a:xfrm>
            <a:off x="2611808" y="808056"/>
            <a:ext cx="79584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/>
              <a:t>Schedules cont.</a:t>
            </a:r>
            <a:endParaRPr/>
          </a:p>
        </p:txBody>
      </p:sp>
      <p:grpSp>
        <p:nvGrpSpPr>
          <p:cNvPr id="296" name="Google Shape;296;g2bdaae978b3_0_125"/>
          <p:cNvGrpSpPr/>
          <p:nvPr/>
        </p:nvGrpSpPr>
        <p:grpSpPr>
          <a:xfrm>
            <a:off x="2612791" y="1454173"/>
            <a:ext cx="7956331" cy="2273400"/>
            <a:chOff x="971" y="546790"/>
            <a:chExt cx="7956331" cy="2273400"/>
          </a:xfrm>
        </p:grpSpPr>
        <p:sp>
          <p:nvSpPr>
            <p:cNvPr id="297" name="Google Shape;297;g2bdaae978b3_0_125"/>
            <p:cNvSpPr/>
            <p:nvPr/>
          </p:nvSpPr>
          <p:spPr>
            <a:xfrm>
              <a:off x="971" y="546790"/>
              <a:ext cx="3788700" cy="2273400"/>
            </a:xfrm>
            <a:prstGeom prst="rect">
              <a:avLst/>
            </a:prstGeom>
            <a:solidFill>
              <a:schemeClr val="dk2"/>
            </a:solidFill>
            <a:ln cap="flat" cmpd="sng" w="22225">
              <a:solidFill>
                <a:srgbClr val="C5F9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g2bdaae978b3_0_125"/>
            <p:cNvSpPr txBox="1"/>
            <p:nvPr/>
          </p:nvSpPr>
          <p:spPr>
            <a:xfrm>
              <a:off x="971" y="546790"/>
              <a:ext cx="3788700" cy="22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Arial"/>
                <a:buNone/>
              </a:pPr>
              <a:r>
                <a:rPr lang="en-US" sz="2700">
                  <a:solidFill>
                    <a:schemeClr val="lt1"/>
                  </a:solidFill>
                </a:rPr>
                <a:t>Softball Practice:</a:t>
              </a:r>
              <a:endParaRPr sz="2700">
                <a:solidFill>
                  <a:schemeClr val="lt1"/>
                </a:solidFill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Arial"/>
                <a:buNone/>
              </a:pPr>
              <a:r>
                <a:rPr lang="en-US" sz="2700">
                  <a:solidFill>
                    <a:schemeClr val="lt1"/>
                  </a:solidFill>
                </a:rPr>
                <a:t>3:30PM - 5:00PM at Rotch Field </a:t>
              </a:r>
              <a:endParaRPr sz="2700">
                <a:solidFill>
                  <a:schemeClr val="lt1"/>
                </a:solidFill>
              </a:endParaRPr>
            </a:p>
          </p:txBody>
        </p:sp>
        <p:sp>
          <p:nvSpPr>
            <p:cNvPr id="299" name="Google Shape;299;g2bdaae978b3_0_125"/>
            <p:cNvSpPr/>
            <p:nvPr/>
          </p:nvSpPr>
          <p:spPr>
            <a:xfrm>
              <a:off x="4168602" y="546790"/>
              <a:ext cx="3788700" cy="2273400"/>
            </a:xfrm>
            <a:prstGeom prst="rect">
              <a:avLst/>
            </a:prstGeom>
            <a:solidFill>
              <a:schemeClr val="dk2"/>
            </a:solidFill>
            <a:ln cap="flat" cmpd="sng" w="22225">
              <a:solidFill>
                <a:srgbClr val="C5F9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g2bdaae978b3_0_125"/>
            <p:cNvSpPr txBox="1"/>
            <p:nvPr/>
          </p:nvSpPr>
          <p:spPr>
            <a:xfrm>
              <a:off x="4168602" y="546790"/>
              <a:ext cx="3788700" cy="22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Arial"/>
                <a:buNone/>
              </a:pPr>
              <a:r>
                <a:rPr lang="en-US" sz="2700">
                  <a:solidFill>
                    <a:schemeClr val="lt1"/>
                  </a:solidFill>
                </a:rPr>
                <a:t>Baseball Practice:</a:t>
              </a:r>
              <a:endParaRPr sz="2700">
                <a:solidFill>
                  <a:schemeClr val="lt1"/>
                </a:solidFill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Arial"/>
                <a:buNone/>
              </a:pPr>
              <a:r>
                <a:rPr lang="en-US" sz="2700">
                  <a:solidFill>
                    <a:schemeClr val="lt1"/>
                  </a:solidFill>
                </a:rPr>
                <a:t>3:30PM - 5:00PM at Clifford Playground</a:t>
              </a:r>
              <a:endParaRPr sz="3000">
                <a:solidFill>
                  <a:schemeClr val="lt1"/>
                </a:solidFill>
              </a:endParaRPr>
            </a:p>
          </p:txBody>
        </p:sp>
      </p:grpSp>
      <p:grpSp>
        <p:nvGrpSpPr>
          <p:cNvPr id="301" name="Google Shape;301;g2bdaae978b3_0_125"/>
          <p:cNvGrpSpPr/>
          <p:nvPr/>
        </p:nvGrpSpPr>
        <p:grpSpPr>
          <a:xfrm>
            <a:off x="2612816" y="3797323"/>
            <a:ext cx="7956331" cy="2273400"/>
            <a:chOff x="971" y="546790"/>
            <a:chExt cx="7956331" cy="2273400"/>
          </a:xfrm>
        </p:grpSpPr>
        <p:sp>
          <p:nvSpPr>
            <p:cNvPr id="302" name="Google Shape;302;g2bdaae978b3_0_125"/>
            <p:cNvSpPr/>
            <p:nvPr/>
          </p:nvSpPr>
          <p:spPr>
            <a:xfrm>
              <a:off x="971" y="546790"/>
              <a:ext cx="3788700" cy="2273400"/>
            </a:xfrm>
            <a:prstGeom prst="rect">
              <a:avLst/>
            </a:prstGeom>
            <a:solidFill>
              <a:schemeClr val="dk2"/>
            </a:solidFill>
            <a:ln cap="flat" cmpd="sng" w="22225">
              <a:solidFill>
                <a:srgbClr val="C5F9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g2bdaae978b3_0_125"/>
            <p:cNvSpPr txBox="1"/>
            <p:nvPr/>
          </p:nvSpPr>
          <p:spPr>
            <a:xfrm>
              <a:off x="971" y="546790"/>
              <a:ext cx="3788700" cy="22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Arial"/>
                <a:buNone/>
              </a:pPr>
              <a:r>
                <a:rPr lang="en-US" sz="2700">
                  <a:solidFill>
                    <a:schemeClr val="lt1"/>
                  </a:solidFill>
                </a:rPr>
                <a:t>Track Practice:</a:t>
              </a:r>
              <a:endParaRPr sz="2700">
                <a:solidFill>
                  <a:schemeClr val="lt1"/>
                </a:solidFill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Arial"/>
                <a:buNone/>
              </a:pPr>
              <a:r>
                <a:rPr lang="en-US" sz="2700">
                  <a:solidFill>
                    <a:schemeClr val="lt1"/>
                  </a:solidFill>
                </a:rPr>
                <a:t>3:30 - 5:00PM at Madison Park Field</a:t>
              </a:r>
              <a:endParaRPr sz="2700">
                <a:solidFill>
                  <a:schemeClr val="lt1"/>
                </a:solidFill>
              </a:endParaRPr>
            </a:p>
          </p:txBody>
        </p:sp>
        <p:sp>
          <p:nvSpPr>
            <p:cNvPr id="304" name="Google Shape;304;g2bdaae978b3_0_125"/>
            <p:cNvSpPr/>
            <p:nvPr/>
          </p:nvSpPr>
          <p:spPr>
            <a:xfrm>
              <a:off x="4168602" y="546790"/>
              <a:ext cx="3788700" cy="2273400"/>
            </a:xfrm>
            <a:prstGeom prst="rect">
              <a:avLst/>
            </a:prstGeom>
            <a:solidFill>
              <a:schemeClr val="dk2"/>
            </a:solidFill>
            <a:ln cap="flat" cmpd="sng" w="22225">
              <a:solidFill>
                <a:srgbClr val="C5F9E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g2bdaae978b3_0_125"/>
            <p:cNvSpPr txBox="1"/>
            <p:nvPr/>
          </p:nvSpPr>
          <p:spPr>
            <a:xfrm>
              <a:off x="4168602" y="546790"/>
              <a:ext cx="3788700" cy="227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Arial"/>
                <a:buNone/>
              </a:pPr>
              <a:r>
                <a:rPr lang="en-US" sz="3000">
                  <a:solidFill>
                    <a:schemeClr val="lt1"/>
                  </a:solidFill>
                </a:rPr>
                <a:t>Spring Break: </a:t>
              </a:r>
              <a:endParaRPr sz="3000">
                <a:solidFill>
                  <a:schemeClr val="lt1"/>
                </a:solidFill>
              </a:endParaRPr>
            </a:p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Arial"/>
                <a:buNone/>
              </a:pPr>
              <a:r>
                <a:rPr lang="en-US" sz="3000">
                  <a:solidFill>
                    <a:schemeClr val="lt1"/>
                  </a:solidFill>
                </a:rPr>
                <a:t>April 15 - 19</a:t>
              </a:r>
              <a:endParaRPr sz="2700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"/>
          <p:cNvSpPr txBox="1"/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/>
              <a:t>After School/Athletic Training</a:t>
            </a:r>
            <a:endParaRPr/>
          </a:p>
        </p:txBody>
      </p:sp>
      <p:grpSp>
        <p:nvGrpSpPr>
          <p:cNvPr id="311" name="Google Shape;311;p6"/>
          <p:cNvGrpSpPr/>
          <p:nvPr/>
        </p:nvGrpSpPr>
        <p:grpSpPr>
          <a:xfrm>
            <a:off x="2611846" y="2580767"/>
            <a:ext cx="7958252" cy="2941064"/>
            <a:chOff x="38" y="212884"/>
            <a:chExt cx="7958252" cy="2941064"/>
          </a:xfrm>
        </p:grpSpPr>
        <p:sp>
          <p:nvSpPr>
            <p:cNvPr id="312" name="Google Shape;312;p6"/>
            <p:cNvSpPr/>
            <p:nvPr/>
          </p:nvSpPr>
          <p:spPr>
            <a:xfrm>
              <a:off x="38" y="212884"/>
              <a:ext cx="3718809" cy="767025"/>
            </a:xfrm>
            <a:prstGeom prst="rect">
              <a:avLst/>
            </a:prstGeom>
            <a:solidFill>
              <a:schemeClr val="accent1"/>
            </a:solidFill>
            <a:ln cap="flat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6"/>
            <p:cNvSpPr txBox="1"/>
            <p:nvPr/>
          </p:nvSpPr>
          <p:spPr>
            <a:xfrm>
              <a:off x="38" y="212884"/>
              <a:ext cx="3718809" cy="767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9400" lIns="156450" spcFirstLastPara="1" rIns="156450" wrap="square" tIns="89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Athletes are expected to do office hours after school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38" y="979909"/>
              <a:ext cx="3718809" cy="2174039"/>
            </a:xfrm>
            <a:prstGeom prst="rect">
              <a:avLst/>
            </a:prstGeom>
            <a:solidFill>
              <a:srgbClr val="DFEFDA">
                <a:alpha val="89411"/>
              </a:srgbClr>
            </a:solidFill>
            <a:ln cap="flat" cmpd="sng" w="15875">
              <a:solidFill>
                <a:srgbClr val="DFEFDA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6"/>
            <p:cNvSpPr txBox="1"/>
            <p:nvPr/>
          </p:nvSpPr>
          <p:spPr>
            <a:xfrm>
              <a:off x="38" y="979909"/>
              <a:ext cx="3718809" cy="21740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6000" lIns="117325" spcFirstLastPara="1" rIns="156450" wrap="square" tIns="117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chemeClr val="dk1"/>
                </a:solidFill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Char char="•"/>
              </a:pPr>
              <a:r>
                <a:rPr lang="en-US" sz="2200">
                  <a:solidFill>
                    <a:schemeClr val="dk1"/>
                  </a:solidFill>
                </a:rPr>
                <a:t>March 22: Third quarter ends</a:t>
              </a:r>
              <a:endParaRPr sz="22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chemeClr val="dk1"/>
                </a:solidFill>
              </a:endParaRPr>
            </a:p>
            <a:p>
              <a:pPr indent="0" lvl="0" marL="914400" marR="0" rtl="0" algn="l">
                <a:lnSpc>
                  <a:spcPct val="90000"/>
                </a:lnSpc>
                <a:spcBef>
                  <a:spcPts val="33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chemeClr val="lt1"/>
                </a:solidFill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4239481" y="212884"/>
              <a:ext cx="3718809" cy="767025"/>
            </a:xfrm>
            <a:prstGeom prst="rect">
              <a:avLst/>
            </a:prstGeom>
            <a:solidFill>
              <a:schemeClr val="accent1"/>
            </a:solidFill>
            <a:ln cap="flat" cmpd="sng" w="158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6"/>
            <p:cNvSpPr txBox="1"/>
            <p:nvPr/>
          </p:nvSpPr>
          <p:spPr>
            <a:xfrm>
              <a:off x="4239481" y="212884"/>
              <a:ext cx="3718809" cy="767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9400" lIns="156450" spcFirstLastPara="1" rIns="156450" wrap="square" tIns="89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i="0" lang="en-US" sz="2200" u="none" cap="none" strike="noStrike">
                  <a:solidFill>
                    <a:schemeClr val="dk1"/>
                  </a:solidFill>
                </a:rPr>
                <a:t>If you have any injury, see Athletic Trainer</a:t>
              </a:r>
              <a:endParaRPr i="0" sz="1400" u="none" cap="none" strike="noStrike">
                <a:solidFill>
                  <a:schemeClr val="dk1"/>
                </a:solidFill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4239481" y="979909"/>
              <a:ext cx="3718809" cy="2174039"/>
            </a:xfrm>
            <a:prstGeom prst="rect">
              <a:avLst/>
            </a:prstGeom>
            <a:solidFill>
              <a:srgbClr val="DFEFDA">
                <a:alpha val="89411"/>
              </a:srgbClr>
            </a:solidFill>
            <a:ln cap="flat" cmpd="sng" w="15875">
              <a:solidFill>
                <a:srgbClr val="DFEFDA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6"/>
            <p:cNvSpPr txBox="1"/>
            <p:nvPr/>
          </p:nvSpPr>
          <p:spPr>
            <a:xfrm>
              <a:off x="4239481" y="979909"/>
              <a:ext cx="3718809" cy="21740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76000" lIns="117325" spcFirstLastPara="1" rIns="156450" wrap="square" tIns="117325">
              <a:noAutofit/>
            </a:bodyPr>
            <a:lstStyle/>
            <a:p>
              <a:pPr indent="0" lvl="0" marL="9144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chemeClr val="dk1"/>
                </a:solidFill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Char char="•"/>
              </a:pPr>
              <a:r>
                <a:rPr b="0" i="0" lang="en-US" sz="2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AT will make decision on practice/game availability 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7"/>
          <p:cNvSpPr/>
          <p:nvPr/>
        </p:nvSpPr>
        <p:spPr>
          <a:xfrm>
            <a:off x="0" y="0"/>
            <a:ext cx="12189867" cy="685528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Google Shape;32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121898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7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7"/>
          <p:cNvSpPr/>
          <p:nvPr/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dk2">
              <a:alpha val="9137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7"/>
          <p:cNvSpPr txBox="1"/>
          <p:nvPr>
            <p:ph type="title"/>
          </p:nvPr>
        </p:nvSpPr>
        <p:spPr>
          <a:xfrm>
            <a:off x="1969803" y="808056"/>
            <a:ext cx="8608037" cy="1077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/>
              <a:t>MIAA Policies</a:t>
            </a:r>
            <a:endParaRPr/>
          </a:p>
        </p:txBody>
      </p:sp>
      <p:sp>
        <p:nvSpPr>
          <p:cNvPr id="331" name="Google Shape;331;p7"/>
          <p:cNvSpPr txBox="1"/>
          <p:nvPr>
            <p:ph idx="1" type="body"/>
          </p:nvPr>
        </p:nvSpPr>
        <p:spPr>
          <a:xfrm>
            <a:off x="1975805" y="2052116"/>
            <a:ext cx="5243780" cy="39978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4488" lvl="0" marL="344488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Drugs, Alcohol, Marijuana, Pens, etc… </a:t>
            </a:r>
            <a:endParaRPr/>
          </a:p>
          <a:p>
            <a:pPr indent="-338138" lvl="1" marL="795338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SzPts val="1620"/>
              <a:buChar char="▪"/>
            </a:pPr>
            <a:r>
              <a:rPr lang="en-US"/>
              <a:t>First Violation: suspension equaling 25% of the season</a:t>
            </a:r>
            <a:endParaRPr/>
          </a:p>
          <a:p>
            <a:pPr indent="-338138" lvl="1" marL="795338" rtl="0" algn="l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SzPts val="1620"/>
              <a:buChar char="▪"/>
            </a:pPr>
            <a:r>
              <a:rPr lang="en-US"/>
              <a:t>Second and subsequent violations: suspension equaling 60% of the season </a:t>
            </a:r>
            <a:endParaRPr/>
          </a:p>
          <a:p>
            <a:pPr indent="-344488" lvl="0" marL="344488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Bullying/Hazing: expulsion</a:t>
            </a:r>
            <a:endParaRPr/>
          </a:p>
          <a:p>
            <a:pPr indent="-344488" lvl="0" marL="344488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Fighting: two game suspension </a:t>
            </a:r>
            <a:endParaRPr/>
          </a:p>
          <a:p>
            <a:pPr indent="-344488" lvl="0" marL="344488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Unsportsmanlike Conduct: one game</a:t>
            </a:r>
            <a:endParaRPr/>
          </a:p>
        </p:txBody>
      </p:sp>
      <p:pic>
        <p:nvPicPr>
          <p:cNvPr descr="Logo, company name&#10;&#10;Description automatically generated" id="332" name="Google Shape;332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29122" y="2277035"/>
            <a:ext cx="2869899" cy="2869899"/>
          </a:xfrm>
          <a:prstGeom prst="rect">
            <a:avLst/>
          </a:prstGeom>
          <a:noFill/>
          <a:ln cap="flat" cmpd="sng" w="9525">
            <a:solidFill>
              <a:srgbClr val="4F8F9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3" name="Google Shape;333;p7"/>
          <p:cNvSpPr/>
          <p:nvPr/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8"/>
          <p:cNvSpPr txBox="1"/>
          <p:nvPr>
            <p:ph idx="1" type="body"/>
          </p:nvPr>
        </p:nvSpPr>
        <p:spPr>
          <a:xfrm>
            <a:off x="2197730" y="1430086"/>
            <a:ext cx="7796540" cy="39978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en-US" sz="2800"/>
              <a:t>Breakout into individual teams…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dison">
  <a:themeElements>
    <a:clrScheme name="Madison">
      <a:dk1>
        <a:srgbClr val="000000"/>
      </a:dk1>
      <a:lt1>
        <a:srgbClr val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dison">
  <a:themeElements>
    <a:clrScheme name="Madison">
      <a:dk1>
        <a:srgbClr val="000000"/>
      </a:dk1>
      <a:lt1>
        <a:srgbClr val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2021-10-25T20:43:15Z</dcterms:created>
  <dc:creator>Mike Parham</dc:creator>
</cp:coreProperties>
</file>